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28" autoAdjust="0"/>
    <p:restoredTop sz="94660"/>
  </p:normalViewPr>
  <p:slideViewPr>
    <p:cSldViewPr>
      <p:cViewPr varScale="1">
        <p:scale>
          <a:sx n="105" d="100"/>
          <a:sy n="105" d="100"/>
        </p:scale>
        <p:origin x="-162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EBBA1-CF9A-4B87-B340-E6C3AAA20F63}" type="datetimeFigureOut">
              <a:rPr lang="en-US" smtClean="0"/>
              <a:t>4/2/2014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68EF04-2A05-4E31-B0E3-27B60A1A15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204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EBBA1-CF9A-4B87-B340-E6C3AAA20F63}" type="datetimeFigureOut">
              <a:rPr lang="en-US" smtClean="0"/>
              <a:t>4/2/2014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68EF04-2A05-4E31-B0E3-27B60A1A15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0899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EBBA1-CF9A-4B87-B340-E6C3AAA20F63}" type="datetimeFigureOut">
              <a:rPr lang="en-US" smtClean="0"/>
              <a:t>4/2/2014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68EF04-2A05-4E31-B0E3-27B60A1A15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8084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EBBA1-CF9A-4B87-B340-E6C3AAA20F63}" type="datetimeFigureOut">
              <a:rPr lang="en-US" smtClean="0"/>
              <a:t>4/2/2014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68EF04-2A05-4E31-B0E3-27B60A1A15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39909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EBBA1-CF9A-4B87-B340-E6C3AAA20F63}" type="datetimeFigureOut">
              <a:rPr lang="en-US" smtClean="0"/>
              <a:t>4/2/2014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68EF04-2A05-4E31-B0E3-27B60A1A15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67791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EBBA1-CF9A-4B87-B340-E6C3AAA20F63}" type="datetimeFigureOut">
              <a:rPr lang="en-US" smtClean="0"/>
              <a:t>4/2/2014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68EF04-2A05-4E31-B0E3-27B60A1A15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50475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EBBA1-CF9A-4B87-B340-E6C3AAA20F63}" type="datetimeFigureOut">
              <a:rPr lang="en-US" smtClean="0"/>
              <a:t>4/2/2014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68EF04-2A05-4E31-B0E3-27B60A1A15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7131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EBBA1-CF9A-4B87-B340-E6C3AAA20F63}" type="datetimeFigureOut">
              <a:rPr lang="en-US" smtClean="0"/>
              <a:t>4/2/2014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68EF04-2A05-4E31-B0E3-27B60A1A15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22498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EBBA1-CF9A-4B87-B340-E6C3AAA20F63}" type="datetimeFigureOut">
              <a:rPr lang="en-US" smtClean="0"/>
              <a:t>4/2/2014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68EF04-2A05-4E31-B0E3-27B60A1A15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49861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EBBA1-CF9A-4B87-B340-E6C3AAA20F63}" type="datetimeFigureOut">
              <a:rPr lang="en-US" smtClean="0"/>
              <a:t>4/2/2014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68EF04-2A05-4E31-B0E3-27B60A1A15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52677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EBBA1-CF9A-4B87-B340-E6C3AAA20F63}" type="datetimeFigureOut">
              <a:rPr lang="en-US" smtClean="0"/>
              <a:t>4/2/2014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68EF04-2A05-4E31-B0E3-27B60A1A15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8838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BEBBA1-CF9A-4B87-B340-E6C3AAA20F63}" type="datetimeFigureOut">
              <a:rPr lang="en-US" smtClean="0"/>
              <a:t>4/2/2014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68EF04-2A05-4E31-B0E3-27B60A1A15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4065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Tennis Court Oath </a:t>
            </a:r>
            <a:br>
              <a:rPr lang="en-US" dirty="0" smtClean="0"/>
            </a:br>
            <a:r>
              <a:rPr lang="en-US" sz="1100" dirty="0" smtClean="0"/>
              <a:t>By Tyson Tearne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en-US" sz="1100" dirty="0" smtClean="0"/>
          </a:p>
          <a:p>
            <a:r>
              <a:rPr lang="en-US" sz="1100" dirty="0" smtClean="0"/>
              <a:t>(Has nothing to do </a:t>
            </a:r>
          </a:p>
          <a:p>
            <a:r>
              <a:rPr lang="en-US" sz="1100" dirty="0" smtClean="0"/>
              <a:t>With project , just </a:t>
            </a:r>
          </a:p>
          <a:p>
            <a:r>
              <a:rPr lang="en-US" sz="1100" dirty="0" smtClean="0"/>
              <a:t>Wanted to put this</a:t>
            </a:r>
          </a:p>
          <a:p>
            <a:r>
              <a:rPr lang="en-US" sz="1100" dirty="0" smtClean="0"/>
              <a:t>here)</a:t>
            </a:r>
            <a:endParaRPr lang="en-US" sz="11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3810000"/>
            <a:ext cx="2705100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746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90800" y="914400"/>
            <a:ext cx="25908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meeting of The Estate General didn’t help Louis XVI with the economic crisis, high debt made by previous kings made life difficult.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3429000"/>
            <a:ext cx="3180173" cy="20002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199" y="3429000"/>
            <a:ext cx="1252603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354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00400" y="1066800"/>
            <a:ext cx="2438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Louis XVI didn’t want to give up any of the crown’s power or authority to help the commoners. 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2690523"/>
            <a:ext cx="2667000" cy="29241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0" y="1981200"/>
            <a:ext cx="2562225" cy="178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628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667000" y="762000"/>
            <a:ext cx="29718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Frustrated, The Third Estate made itself the National Assembly of France in June 1787, with its primary goal being to create a new constitution for France.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3105727"/>
            <a:ext cx="3048000" cy="178927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2362200"/>
            <a:ext cx="2705100" cy="168592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867400" y="4648200"/>
            <a:ext cx="1905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(CAUSE I CAN)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9283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0" y="914400"/>
            <a:ext cx="3124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Louis XVI  had The National Assembly locked out of their meeting hall.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2819400"/>
            <a:ext cx="2628900" cy="1743075"/>
          </a:xfrm>
          <a:prstGeom prst="rect">
            <a:avLst/>
          </a:prstGeom>
        </p:spPr>
      </p:pic>
      <p:sp>
        <p:nvSpPr>
          <p:cNvPr id="4" name="&quot;No&quot; Symbol 3"/>
          <p:cNvSpPr/>
          <p:nvPr/>
        </p:nvSpPr>
        <p:spPr>
          <a:xfrm>
            <a:off x="1066800" y="2590800"/>
            <a:ext cx="2667000" cy="2286000"/>
          </a:xfrm>
          <a:prstGeom prst="noSmoking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914400"/>
            <a:ext cx="2895600" cy="21717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181600" y="3276600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I’M BAT-MAN!!!!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7487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43200" y="685800"/>
            <a:ext cx="3276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assembly moved to a nearby, indoor tennis court (I hate tennis) and made an oath </a:t>
            </a:r>
            <a:r>
              <a:rPr lang="en-US" dirty="0" smtClean="0"/>
              <a:t>not to disband until they had written a constitution for France.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241172"/>
            <a:ext cx="2819400" cy="183565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8400" y="1066800"/>
            <a:ext cx="2667000" cy="149945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0" y="3244242"/>
            <a:ext cx="2743200" cy="1541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206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143</Words>
  <Application>Microsoft Office PowerPoint</Application>
  <PresentationFormat>On-screen Show (4:3)</PresentationFormat>
  <Paragraphs>13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Tennis Court Oath  By Tyson Tearne 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GVSD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Tennis Court Oath  By Tyson Tearne </dc:title>
  <dc:creator>Windows User</dc:creator>
  <cp:lastModifiedBy>Windows User</cp:lastModifiedBy>
  <cp:revision>11</cp:revision>
  <dcterms:created xsi:type="dcterms:W3CDTF">2014-04-02T18:33:49Z</dcterms:created>
  <dcterms:modified xsi:type="dcterms:W3CDTF">2014-04-02T21:08:44Z</dcterms:modified>
</cp:coreProperties>
</file>